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5ABBA-B9E5-4525-9E7E-CFF2EAD0B94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A8984-2E71-4615-A1BA-8E64D59E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8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8984-2E71-4615-A1BA-8E64D59E67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8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8984-2E71-4615-A1BA-8E64D59E67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2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8984-2E71-4615-A1BA-8E64D59E67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A8984-2E71-4615-A1BA-8E64D59E67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7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B73E-CF92-4FEC-9A73-4A28AFCF0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E9C6E-848D-4D1A-86B2-8C05CFF38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F83AF-A2FF-4BE6-985B-5D36EE698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C8DFF-3281-49E1-A4EC-E0BB0C48D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D1D7E-9823-4DB7-A339-B7EE0E61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4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26A41-5D7D-4BCE-A355-F2AB64A7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38BFB5-ADEC-4F8C-84D0-0ABC2EA73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F6198-5C70-4B16-9B22-A2A36D008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DA6AB-03D5-4853-9FCA-ABD8E6F2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F6450-3E9D-40FD-B650-146719CE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8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646FFF-205D-458D-8304-CE43DC2A6F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F14BC-AF0E-4853-806F-CCBC43E1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D6960-C36F-4FDB-8E67-7573D897D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26895-A073-442D-9806-CBA15833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2ACD2-9BED-473E-A6F1-94304325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9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F950-666D-4F2B-8E19-50542FF3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BE790-9CD1-480B-945F-EEE4E7F4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EC004-2518-4824-8698-A88C1496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3B40-4242-49A4-82A2-922CC5DC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5EAA7-A8E6-41FC-9C86-E8FA38AC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6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9A80-EA22-4983-AE6D-4FD0F1951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641D-0290-4178-A6AB-47FBE833E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0168E-DE76-4589-A7AC-597C14E82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3ADE0-2F9B-426C-B8FD-829AA62B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50505-7950-499E-B7AD-093E7A98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6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D5D3-BDBF-4B00-AA06-84E8DC75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4715-FD6C-404E-B01B-DC5F5C4E1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97871-80A1-4A84-8E38-B3FC9B8BD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B30F7-3ED5-49F5-8570-A48C7D3B8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EFC0E-BAF2-4915-BB78-7E2C4E4B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9645-86C6-415A-9117-67332FB1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75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51804-CA68-401C-818F-BF3551E5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A2BE9-36AC-49E8-A947-E4D92DA25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53151-C124-42DC-AF0B-C3739BD76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7F67C-6429-4B36-B199-6905717C1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804B0-83BA-4DE1-A63C-C7CB33836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CDE07-FD53-4C3D-BA64-433FBDF3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E2D09-C2A7-4258-9375-7F0C2B21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D701C5-8A2C-4521-B339-2C2B71A3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4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0502-CF73-40C4-BCAC-5FF83B2A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98C2F-4472-4A20-8022-4D8F1415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1A749-46BA-4480-A02F-86562C0B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32153-9024-4218-9001-3492A5E6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3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E8539-FAE0-44C7-A75A-A8558AB7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97C45-4980-4B12-A181-13C85F23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3B02E-8A6B-406C-839A-7BD0BD73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4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0798-295C-4224-A28F-C4FC0608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AB2B-CB05-4766-9A6F-DEFCF6BEA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A4FC7-C1B9-457C-9AED-7DA6760E8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8DE59-B41F-485B-8386-A6BB7C9D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B38F0-0CE8-4008-A21B-9B98DFE3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8AE9C-F5FE-4ADA-B701-9B093159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2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1A33-E464-4A9F-B1AD-80721E4A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EB4689-078E-4717-9E4D-BA1E152D0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145FD-6529-452F-AA2A-78EBC119B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26724-B65E-40E9-9061-27740FDC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64B46-77C8-4264-8F1C-E639B4DF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A01AB-0D54-4E26-8245-50A21873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53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7E7E5-6194-4A3F-A277-36D10128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FB600-81A0-429A-9E77-502E680AA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3C840-126A-456E-8754-DD43FB1FE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BF5D4-D25F-448C-BFE3-A07430B4FD2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98F49-21A2-497C-9096-CDBAF2AEE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25775-24B3-4CAB-9B87-CC5D4E1DE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13D52-1624-4A11-806B-00A97560B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0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B40FEE-12B4-4B09-A0C4-C50487EB9B99}"/>
              </a:ext>
            </a:extLst>
          </p:cNvPr>
          <p:cNvSpPr/>
          <p:nvPr/>
        </p:nvSpPr>
        <p:spPr>
          <a:xfrm>
            <a:off x="0" y="1330468"/>
            <a:ext cx="1691640" cy="5577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9BADF3-6B96-468C-9E60-E58E59A4BE38}"/>
              </a:ext>
            </a:extLst>
          </p:cNvPr>
          <p:cNvSpPr/>
          <p:nvPr/>
        </p:nvSpPr>
        <p:spPr>
          <a:xfrm>
            <a:off x="0" y="4208542"/>
            <a:ext cx="1691640" cy="5577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Physical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BFD09-C5E3-4521-A3F6-60BE940F5FE5}"/>
              </a:ext>
            </a:extLst>
          </p:cNvPr>
          <p:cNvSpPr/>
          <p:nvPr/>
        </p:nvSpPr>
        <p:spPr>
          <a:xfrm>
            <a:off x="0" y="2047510"/>
            <a:ext cx="1691640" cy="5577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Transport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DC93F5-7743-4DD5-9A7B-371864B866D0}"/>
              </a:ext>
            </a:extLst>
          </p:cNvPr>
          <p:cNvSpPr/>
          <p:nvPr/>
        </p:nvSpPr>
        <p:spPr>
          <a:xfrm>
            <a:off x="0" y="2764552"/>
            <a:ext cx="1691640" cy="5577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BE712C-3EC1-4F02-9AFD-B8AA48E974C7}"/>
              </a:ext>
            </a:extLst>
          </p:cNvPr>
          <p:cNvSpPr/>
          <p:nvPr/>
        </p:nvSpPr>
        <p:spPr>
          <a:xfrm>
            <a:off x="0" y="3481594"/>
            <a:ext cx="1691640" cy="5577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Link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8BE862-266F-41E4-8C8E-345F9CF30B85}"/>
              </a:ext>
            </a:extLst>
          </p:cNvPr>
          <p:cNvSpPr/>
          <p:nvPr/>
        </p:nvSpPr>
        <p:spPr>
          <a:xfrm>
            <a:off x="2426208" y="1330468"/>
            <a:ext cx="1691640" cy="5577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HTTP/SMTP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F940B-D891-4C1D-A235-94638810C00F}"/>
              </a:ext>
            </a:extLst>
          </p:cNvPr>
          <p:cNvSpPr/>
          <p:nvPr/>
        </p:nvSpPr>
        <p:spPr>
          <a:xfrm>
            <a:off x="2426208" y="2764552"/>
            <a:ext cx="1691640" cy="5577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E7E43-754A-46D3-AB4F-DD3F4B349A5C}"/>
              </a:ext>
            </a:extLst>
          </p:cNvPr>
          <p:cNvSpPr/>
          <p:nvPr/>
        </p:nvSpPr>
        <p:spPr>
          <a:xfrm>
            <a:off x="2426208" y="2047510"/>
            <a:ext cx="1691640" cy="5577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TCP/UDP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EC0163-CD6F-404B-86E0-9EFD74A81E84}"/>
              </a:ext>
            </a:extLst>
          </p:cNvPr>
          <p:cNvSpPr/>
          <p:nvPr/>
        </p:nvSpPr>
        <p:spPr>
          <a:xfrm>
            <a:off x="2426208" y="3481594"/>
            <a:ext cx="1691640" cy="5577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Wi-Fi / Ethernet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FD7BB-FB64-45EC-9B14-CAAAF6A7AEDB}"/>
              </a:ext>
            </a:extLst>
          </p:cNvPr>
          <p:cNvSpPr/>
          <p:nvPr/>
        </p:nvSpPr>
        <p:spPr>
          <a:xfrm>
            <a:off x="2426208" y="4202446"/>
            <a:ext cx="1691640" cy="55778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10 Base T, 802.11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F79469-2D2F-4C16-9EE6-B327242ED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00" y="1042617"/>
            <a:ext cx="7976109" cy="39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1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D713DD-6814-4F17-B0E5-754C2473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756801"/>
            <a:ext cx="5426764" cy="2035035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139484-98C1-48CD-99F5-BF50E542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082043"/>
            <a:ext cx="5426764" cy="18586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65038AE5-A36E-4CA6-AECF-E5BB1E63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176374"/>
            <a:ext cx="5426764" cy="236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7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312D25D-EDF1-414D-AD78-C52896A6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913635"/>
            <a:ext cx="6410084" cy="30447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042C1C-EF33-42FD-80F0-A51A1741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1240409"/>
            <a:ext cx="3854945" cy="12817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302EEC-4C12-4AC2-A035-624530318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4468411"/>
            <a:ext cx="3854945" cy="10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6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959F59E-86AC-4677-BFB0-9CD55AB1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7ED08E-7CE7-4539-8E16-6A356378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732452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810C5-4D50-4986-8F9D-52C7F8AE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44" y="650497"/>
            <a:ext cx="5684761" cy="557106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F96DC1-4B54-4B36-B945-425E4C04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87090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D20CD-3E09-4AFF-A64E-3621EA3D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230" y="643467"/>
            <a:ext cx="2366230" cy="15321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4F450A1-0760-4C39-82E4-515AA4FC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2511639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68B5AA-CF15-4CE9-898B-4D160E624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365" y="2672506"/>
            <a:ext cx="2393959" cy="153213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185CD32-2E94-4663-81AE-CC54E44AC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9003" y="4528738"/>
            <a:ext cx="3745983" cy="185623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BF0A16-89BA-40CB-B306-C4F3762ED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872" y="5032154"/>
            <a:ext cx="3420946" cy="8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9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6A4DDC-3049-4FEA-B9FF-CBCF8B27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509" y="548417"/>
            <a:ext cx="7491158" cy="5761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D1B4E-E71A-48DA-A4A1-C527A3D0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92" y="2216855"/>
            <a:ext cx="6520993" cy="24453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7BCB2CF-F2CE-43B5-93CB-386479577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548418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1EC57-C72C-4BF4-A8A3-5BEDACFB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902" y="1027239"/>
            <a:ext cx="3372838" cy="910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0F9845-A130-4659-9217-8DA641F9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007" y="4928535"/>
            <a:ext cx="3372838" cy="6071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68A941-4039-4496-9008-274182DF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2529926"/>
            <a:ext cx="3704425" cy="182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74FCD-8AC1-4ED2-A010-5DC2BFF8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007" y="2842831"/>
            <a:ext cx="3372839" cy="11467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78B897E-FBB2-4D71-AA1C-3C4DA4A2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214" y="4441273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5322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A2806BB-A5E2-4B79-9ACE-5808008D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16385"/>
            <a:ext cx="5294716" cy="20252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08EC584-D2C0-40EF-828B-F46D3B7C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32519"/>
            <a:ext cx="5294715" cy="27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2B45B40-B169-4DFD-AE63-D58CE9F2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858118"/>
            <a:ext cx="6716272" cy="114176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0A0A266-2FCD-4465-9A6F-C09622E4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5" y="1283647"/>
            <a:ext cx="4172712" cy="42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11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43B5FE-3EFF-497D-8E66-B2816905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34" y="2635433"/>
            <a:ext cx="4616434" cy="140801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87C8B7-47DD-4915-A6AD-230F46189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33" y="2654371"/>
            <a:ext cx="4644528" cy="137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6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71C0B5A-847E-4F0A-B903-FD5264A08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393" y="1132764"/>
            <a:ext cx="4137515" cy="44133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17EEF00-4B32-4B40-8555-394B9EF4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148" y="1119335"/>
            <a:ext cx="4251498" cy="44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27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94B8A0-5189-4752-BC6A-80D53AC5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63271"/>
            <a:ext cx="5291666" cy="193145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1B76CA-0991-4B6E-A536-2BD84B0A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588948"/>
            <a:ext cx="5291667" cy="168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02ECA7-AB10-4758-8DFF-032A5E45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31" y="2341064"/>
            <a:ext cx="8564497" cy="18841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5972C9-1DE7-4390-8890-759BF4E56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06684"/>
            <a:ext cx="3278292" cy="1098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4EFC97-B4AA-4CA1-A587-4EB04E1EA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388838"/>
            <a:ext cx="3239769" cy="1133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0813F-63A5-41AF-B08B-7B66F2C0C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4365375"/>
            <a:ext cx="3278292" cy="1073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A0F2F-76FE-4E67-99C5-E2F0FEF4E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94" y="4340970"/>
            <a:ext cx="3743538" cy="1141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75867B-2FBE-4E48-A7F4-E030E7110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4186961"/>
            <a:ext cx="3239769" cy="14497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56618E-F1C0-4F85-8263-789A56276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494" y="995118"/>
            <a:ext cx="3480657" cy="14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7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1556E-2969-4E2B-A5FE-27C73AE1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57543"/>
            <a:ext cx="5294716" cy="234291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3D97296-34C2-42F5-BDDB-AC93EA67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118558"/>
            <a:ext cx="5294715" cy="26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8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5EE00-C115-4A5B-9710-E6936B0B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34" y="2566186"/>
            <a:ext cx="4616434" cy="154650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3923F9F-95F8-4C2A-AD2F-087722FF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024" y="1619294"/>
            <a:ext cx="4644528" cy="1126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33FB1-AC21-4D96-8C3C-8A51FA0CE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620" y="3020391"/>
            <a:ext cx="4693335" cy="22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4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25EE00-C115-4A5B-9710-E6936B0B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86" y="2171744"/>
            <a:ext cx="5270968" cy="1765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622D8F-EE4C-43DA-A43B-EE9B31CF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47" y="1072101"/>
            <a:ext cx="5187820" cy="1886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C88B92-9EBF-4DF5-8758-42B1370EF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99755"/>
            <a:ext cx="5510114" cy="198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9EFCF8-CAB6-4C0F-839E-8F33032C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6" y="1953949"/>
            <a:ext cx="5291666" cy="2950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962E5-0194-4725-80DA-78B8BA7DD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3825874"/>
            <a:ext cx="5291667" cy="2156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4F94A-4CCE-41ED-A294-E87D7BA9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6" y="968845"/>
            <a:ext cx="5635690" cy="206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6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5CF63-1C6A-4812-BB77-07D0EB7C2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90635"/>
            <a:ext cx="5294716" cy="22767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68FB482-FC31-4EEA-99AF-4B4165B4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999427"/>
            <a:ext cx="5294715" cy="28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B74D00-B06D-40AE-A381-1FAF81C8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790718"/>
            <a:ext cx="5426764" cy="19672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EEF875-A4C6-4B41-BEB5-540E57CD5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349184"/>
            <a:ext cx="5112595" cy="28502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FF0E30-0EB5-4F6F-81EE-9B4C2621C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4177011"/>
            <a:ext cx="5426764" cy="1668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455E14-F406-4413-ADAB-F107CB2BD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034" y="3816307"/>
            <a:ext cx="5112595" cy="239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8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D30F22-7114-4091-82C9-4C99C838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97931"/>
            <a:ext cx="10905066" cy="406213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2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E4D947-A2AE-49AD-9517-12D09C94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45406"/>
            <a:ext cx="5291666" cy="4167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09033-4954-4B85-A71B-295B3292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934104"/>
            <a:ext cx="5291667" cy="298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8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26</Words>
  <Application>Microsoft Office PowerPoint</Application>
  <PresentationFormat>Widescreen</PresentationFormat>
  <Paragraphs>14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Yalin</dc:creator>
  <cp:lastModifiedBy>Yang, Yalin</cp:lastModifiedBy>
  <cp:revision>3</cp:revision>
  <dcterms:created xsi:type="dcterms:W3CDTF">2022-01-25T03:38:16Z</dcterms:created>
  <dcterms:modified xsi:type="dcterms:W3CDTF">2022-01-26T17:08:11Z</dcterms:modified>
</cp:coreProperties>
</file>